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Word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God Called Moses</a:t>
            </a:r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When Moses heard God’s voice, what did he see?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beautiful grapevine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cloud and thunder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burning bush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divided sea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</a:rPr>
              <a:t>③ </a:t>
            </a:r>
            <a:r>
              <a:rPr lang="en-US" altLang="ko-KR" sz="2800">
                <a:solidFill>
                  <a:srgbClr val="FF0000"/>
                </a:solidFill>
              </a:rPr>
              <a:t>burning bush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Gideon and His 300 men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</a:t>
            </a:r>
            <a:r>
              <a:rPr lang="ko-KR" altLang="en-US" sz="4000">
                <a:solidFill>
                  <a:srgbClr val="FF0000"/>
                </a:solidFill>
              </a:rPr>
              <a:t> </a:t>
            </a:r>
            <a:r>
              <a:rPr lang="en-US" altLang="ko-KR" sz="4000">
                <a:solidFill>
                  <a:srgbClr val="FF0000"/>
                </a:solidFill>
              </a:rPr>
              <a:t>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/>
              <a:t>When the angel of the LORD appeared to Gideon, he said, "The LORD is with you, mighty warrior."</a:t>
            </a: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Judges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The angel of the Lord appeared to Gideon and said, “God is with you, mighty warrior.” God gave him assurance through dew and fleece. 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When he had confidence that God called him, he broke down Baal and its altar which the Israelites worshipped.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said to Gideon to choose warriors to defeat Midianites. According to God’s instruction, only 300 men were chosen.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gave him a wonderful plan to attack them. God let them have trumpets and empty jars with torches inside.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 night, Gideon and his 300 men carried out the plan God gave them. They won the war against Midianites.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and his 300 men won the war against numerous Midianites only through obeying God’s order. 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secret to win in my life is to obey to God.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is the Almighty God who can defeat numerous enemy forces with only 300 men.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Which was not used for Gideon and his 300 men to defeat their enemy?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jars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swords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torches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trumpets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② </a:t>
            </a:r>
            <a:r>
              <a:rPr lang="en-US" altLang="ko-KR" sz="2800">
                <a:solidFill>
                  <a:srgbClr val="FF0000"/>
                </a:solidFill>
              </a:rPr>
              <a:t>swords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When the LORD saw that he had gone over to look, God called to him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from within the bush,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"Moses! Moses!" And Moses said, "Here I am." 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</a:t>
            </a:r>
            <a:r>
              <a:rPr lang="ko-KR" altLang="en-US" sz="4000">
                <a:solidFill>
                  <a:srgbClr val="FF0000"/>
                </a:solidFill>
              </a:rPr>
              <a:t> </a:t>
            </a:r>
            <a:r>
              <a:rPr lang="en-US" altLang="ko-KR" sz="4000">
                <a:solidFill>
                  <a:srgbClr val="FF0000"/>
                </a:solidFill>
              </a:rPr>
              <a:t>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/>
              <a:t>When the angel of the LORD appeared to Gideon, he said, "The LORD is with you, mighty warrior."</a:t>
            </a: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Judges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Samson, a Strong Warrior.</a:t>
            </a:r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woman gave birth to a boy and named him Samson. He grew and the LORD blessed him,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Judges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There was a leader named Samson among the Israelites leaders. He was a man to be set apart to God from birth.</a:t>
            </a:r>
            <a:endParaRPr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was a very strong warrior. Because of Samson, Philistines and the other countries which oppressed them could not oppress the Israelites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any more.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His strength came from his hair. But, his hair had been shaved by being fooled. So, he lost his power.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was seized and was laughed at by enemy. He regretted being fooled because of arrogance. </a:t>
            </a:r>
            <a:endParaRPr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prayed to God to strengthen him again lastly. God answered his prayer and gave him power finally.</a:t>
            </a:r>
            <a:endParaRPr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was a man who was given a special grace and calling from God.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But, because of his arrogance, </a:t>
            </a: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lost all of them.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 are also God’s beloved children who have received God’s grace and mission.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Therefore, we have to humble before the Word of God.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listens to and answers our serious and truthful prayers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Word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Ten Disasters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Where did Samson’s power come from?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hair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arm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leg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</a:rPr>
              <a:t>① </a:t>
            </a:r>
            <a:r>
              <a:rPr lang="en-US" altLang="ko-KR" sz="2800">
                <a:solidFill>
                  <a:srgbClr val="FF0000"/>
                </a:solidFill>
              </a:rPr>
              <a:t>hair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woman gave birth to a boy and named him Samson. He grew and the LORD blessed him,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Judges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/>
              <a:t>Ruth, A Woman of Noble Character</a:t>
            </a:r>
            <a:endParaRPr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Your people will be my people and your God my God. </a:t>
            </a:r>
            <a:endParaRPr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Jewish woman, Naomi had two sons who married gentiles. But, her two sons died. So, she was left with her two widow daughters-in-law.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decided to turn back to her home in Judah. She said to her two daughters-in-law to return home. But, her second daughter-in-law didn’t go back to her hometown, but followed her mother-in-law to live in Judah.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 had to pick up the leftover grain to live with Naomi, for she had no husband to manage a household.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 happened to pick up the leftover grain in a field belonging to Boaz. Boaz thought that she was a noble woman and he got married to Ruth.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received Ruth and Naomi as family and lived a happy life. In future, King David and Jesus came from the line of Boaz and Ruth.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was a gentile. She was a good and sincere woman and served her mother-in-law well.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So, she was blessed.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also have to help our neighbors 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and worship God 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with good and sincere heart.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And the Egyptians will know that I am the LORD when I stretch out my hand against Egypt and bring the Israelites out of it.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does not look at the outward appearance but looks at the heart.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Why did Naomi return home from  Moab to Judah?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she got sick..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her husband died..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her two sons died..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she wanted to meet her family..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③ </a:t>
            </a:r>
            <a:r>
              <a:rPr lang="en-US" altLang="ko-KR" sz="2800">
                <a:solidFill>
                  <a:srgbClr val="FF0000"/>
                </a:solidFill>
              </a:rPr>
              <a:t>because her two sons died..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Your people will be my people and your God my God. </a:t>
            </a:r>
            <a:endParaRPr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Hannah’s Prayer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And the boy Samuel continued to grow in stature and in favor with the LORD and with men.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had no son. So, she was so sad that she prayed to God. “Oh, Father God, if you give me a son, I will give him for you for all the days of his life.”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remembered her prayer and gave Hannah a son named Samuel.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gave her son to worship God in the temple as she prayed before.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lived in the temple worshipping God. He received lots of grace from men and God.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Little Samuel grew up well to be a young boy. Then, later, he became a prophet who listened to God’s voice.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told God’s order to the Egyptian king, Pharaoh. ”This is what the Lord says: Let my people go, so that they may worship me.”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God listened to Hannah’s all prayer, remembered her and answered it fully.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God is listening to all of our prayer.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Therefore, we must pray </a:t>
            </a: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seriously and honestly. 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listened our prayer and answered faithfully.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</a:t>
            </a:r>
            <a:r>
              <a:rPr lang="ko-KR" altLang="en-US" sz="4000">
                <a:solidFill>
                  <a:srgbClr val="FF0000"/>
                </a:solidFill>
              </a:rPr>
              <a:t> </a:t>
            </a:r>
            <a:r>
              <a:rPr lang="en-US" altLang="ko-KR" sz="4000">
                <a:solidFill>
                  <a:srgbClr val="FF0000"/>
                </a:solidFill>
              </a:rPr>
              <a:t>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Why was Hannah so sad?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stomachache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no money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no son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because she was ugly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③ </a:t>
            </a:r>
            <a:r>
              <a:rPr lang="en-US" altLang="ko-KR" sz="2800">
                <a:solidFill>
                  <a:srgbClr val="FF0000"/>
                </a:solidFill>
              </a:rPr>
              <a:t>because of no son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And the boy Samuel continued to grow in stature and in favor with the LORD and with men.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King Saul, The First King of Israel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LORD answered, "Listen to them and give them a king." Then Samuel said to the men of Israel, "Everyone go back to his town."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“We need a king!” Israel people asked to give a king for them to Samuel.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 will give them a king as they asked.“ God answered to Samuel.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sent Saul to Samuel. God let Samuel to pour oil on his head to be a king of Israel.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“This is our leader, Saul.” Samuel let the Israelites known that God appointed Saul as a leader of Israel.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“No way! Who is God? I am a god“ Pharaoh refused it very strongly.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At first, Saul led the Israelites well with obeying God’s will faithfully. However, he became a bad king who betrayed God’s will because of his arrogance and proud.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 first Saul was humble.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However, after he became a king, 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didn’t obey God’s will any more.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became arrogant and greed. 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You have to be humble continually when your Father God lifts you up.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loves the humble,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but rejects the proud.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did the Israelites ask to Samuel?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Word of God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② </a:t>
            </a:r>
            <a:r>
              <a:rPr lang="en-US" altLang="ko-KR" sz="2800">
                <a:solidFill>
                  <a:srgbClr val="FF0000"/>
                </a:solidFill>
              </a:rPr>
              <a:t>king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LORD answered, "Listen to them and give them a king." Then Samuel said to the men of Israel, "Everyone go back to his town."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Young Boy, David Who killed Goliath</a:t>
            </a:r>
            <a:r>
              <a:rPr lang="ko-KR" altLang="en-US" sz="4000"/>
              <a:t> </a:t>
            </a:r>
            <a:endParaRPr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said to the Philistine, "You come against me with sword and spear and javelin, but I come against you in the name of the LORD Almighty, the God of the armies of Israel, whom you have defied. 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There was a giant soldier called Goliath in the Philistine camp. He insulted God’s name with starting a fight.</a:t>
            </a:r>
            <a:endParaRPr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No one dared to fight against him because of terrifying him.</a:t>
            </a:r>
          </a:p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At that time, young boy, David said to king Saul, “I will go and fight him.”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‘I can defeat him if God is with me.’</a:t>
            </a:r>
          </a:p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approached Goliath with five smooth stones.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prayed to God. “Lord, please let me know what you will do from now on.”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said to Goliath who came against him with sword and spear. “I fight against you in the name of Yahweh God!”</a:t>
            </a:r>
            <a:endParaRPr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threw a stone and struck Goliath on his forehead.</a:t>
            </a:r>
          </a:p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got victory over this battle with God’s help. 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 soldiers were afraid</a:t>
            </a:r>
            <a:r>
              <a:rPr lang="ko-K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of giant Goliath. They were afraid of him.</a:t>
            </a: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However, David, who believed in God’s protection, fought against him bravely and defeated him.</a:t>
            </a: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 should believe that God always protect us. We can have courage through belief God will protect us in any circumstance.</a:t>
            </a: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Courage which is from belief in God can overcome any fear.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gives victory to those who fight for Him.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was it that David threw at Goliath?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sword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spear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stone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shield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③ </a:t>
            </a:r>
            <a:r>
              <a:rPr lang="en-US" altLang="ko-KR" sz="2800">
                <a:solidFill>
                  <a:srgbClr val="FF0000"/>
                </a:solidFill>
              </a:rPr>
              <a:t>stone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said to the Philistine, "You come against me with sword and spear and javelin, but I come against you in the name of the LORD Almighty, the God of the armies of Israel, whom you have defied. 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God let ten disasters down on the whole land of Egypt. Egyptian people and Pharaoh have become to know who is real God. </a:t>
            </a:r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“Moses, go out of Egypt with all your Israelites right now.” Pharaoh had no choice but let them go.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Pharaoh thought that he was the strongest with ignoring God.</a:t>
            </a:r>
            <a:r>
              <a:rPr lang="ko-K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So, he had to be under big disasters.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confess that God is the Almighty not us.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When the LORD saw that he had gone over to look, God called to him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from within the bush,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"Moses! Moses!" And Moses said, "Here I am." 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is different form idols or other false gods.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is alive and working with His mighty power.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How many disasters did God let down over Egypt?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five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twelve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④ </a:t>
            </a:r>
            <a:r>
              <a:rPr lang="en-US" altLang="ko-KR" sz="2800">
                <a:solidFill>
                  <a:srgbClr val="FF0000"/>
                </a:solidFill>
              </a:rPr>
              <a:t>ten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And the Egyptians will know that I am the LORD when I stretch out my hand against Egypt and bring the Israelites out of it.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18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A Pillar of Cloud </a:t>
            </a:r>
          </a:p>
          <a:p>
            <a:pPr algn="ctr"/>
            <a:r>
              <a:rPr lang="en-US" altLang="ko-KR" sz="4400"/>
              <a:t>and A Pillar of Fire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 day the LORD went ahead of them in a pillar of cloud to guide them on their way and by night in a pillar of fire to give them light, so that they could travel by day or night.                                                             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 21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 people lived in Egypt for 430 years. They left Egypt for going back to the promised land-Canaan-at the end of the 430 years. 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“How can we get the right road?”, “What if we meet bad people on the way?” They worried a lot.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 that time, God showed them evidence that he was guiding them. It was the pillar of cloud.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 night, it became the pillar of fire. Like this, God guided them night and day.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“We are not afraid, for God is with us!” Israelite people gave thank to God for guiding them with the pillar of cloud and the pillar of fire.</a:t>
            </a:r>
            <a:endParaRPr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 day, when Moses saw an Egyptian beating an Israelite, he got angry, took side with his people and killed the Egyptian.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</a:t>
            </a:r>
            <a:r>
              <a:rPr lang="ko-KR" altLang="en-US" sz="4000">
                <a:solidFill>
                  <a:srgbClr val="FF0000"/>
                </a:solidFill>
              </a:rPr>
              <a:t> </a:t>
            </a:r>
            <a:r>
              <a:rPr lang="en-US" altLang="ko-KR" sz="4000">
                <a:solidFill>
                  <a:srgbClr val="FF0000"/>
                </a:solidFill>
              </a:rPr>
              <a:t>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When many Israelite people crossed over dangerous desert, God showed them evidence that He guided and protected them with the pillar of cloud and the pillar of fire.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Now, God is with me and protect me. Let’s give thanks to God.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is with us always.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And he protects us night and day.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When Israelite people left from Egypt, what did God guide them with?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pillar of cloud and the pillar of fire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bird and fish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sun and moon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dog and cat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① </a:t>
            </a:r>
            <a:r>
              <a:rPr lang="en-US" altLang="ko-KR" sz="2800">
                <a:solidFill>
                  <a:srgbClr val="FF0000"/>
                </a:solidFill>
              </a:rPr>
              <a:t>the pillar of cloud and the pillar of fire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 day the LORD went ahead of them in a pillar of cloud to guide them on their way and by night in a pillar of fire to give them light, so that they could travel by day or night.                                                             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 21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Israelites going through the divided sea on dry ground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Then Moses stretched out his hand over the sea, and all that night the LORD drove the sea back with a strong east wind and turned it into dry land. The waters were divided,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and the Israelites met the Red Sea on the way to Canaan.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Egyptian pursed the Israelites to catch them again.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Then, there happened a wonderful thing! God let the Red Sea divided and the Israelites walk across on the dry ground.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Egyptian soldiers pursed them, but the sea went back again, all Egyptian soldiers were flooded into the sea. Not one of them survived.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When Pharaoh heard of this, Moses was afraid of him and fled from the Egypt Palace and went to live in the Midian desert.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 thank to God for saving us! All Israelites sang joyful songs with great pleasure.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saved the Israelites from their desperate situation.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was also in the situation to die because of sin, but God sent Jesus to save me! 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saved me from eternal death!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Oh, Father God, thank you so much!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 is?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is our savior who saves his people with a wonderful way.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How did the Israelites go across the Red Sea?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sent them a big ship.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let them walk on the sea water.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divided the Red Sea and let them walk on</a:t>
            </a:r>
          </a:p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  the dry ground.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let them fly over the sea.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③ </a:t>
            </a:r>
            <a:r>
              <a:rPr lang="en-US" altLang="ko-KR" sz="2800">
                <a:solidFill>
                  <a:srgbClr val="FF0000"/>
                </a:solidFill>
              </a:rPr>
              <a:t>God divided the Red Sea and let them walk on</a:t>
            </a:r>
          </a:p>
          <a:p>
            <a:r>
              <a:rPr lang="en-US" altLang="ko-KR" sz="2800">
                <a:solidFill>
                  <a:srgbClr val="FF0000"/>
                </a:solidFill>
              </a:rPr>
              <a:t>    the dry ground.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Then Moses stretched out his hand over the sea, and all that night the LORD drove the sea back with a strong east wind and turned it into dry land. The waters were divided,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/>
              <a:t>God Who Let down Meat </a:t>
            </a:r>
            <a:endParaRPr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"I have heard the grumbling of the Israelites. Tell them, 'At twilight you will eat meat, and in the morning you will be filled with bread. Then you will know that I am the LORD your God.' "</a:t>
            </a:r>
            <a:endParaRPr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Israelites didn’t have any food in the desert. Then they grumbled against Moses and God.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Then the Lord said to Moses. “I will let down food from heaven for you.”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the morning, thin flakes like frost appeared on the desert floor.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lived as a shepherd for 40 years and in the end he became 80 years old.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the evening quail came over them and fell down and covered the camp. They gathered them, cooked and ate them. They didn’t starve even in the desert.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“Thank you, God!” Moses and the Israelites people were amazed at God’s almighty power.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provided His people daily food with amazing way and His almighty power even in the desert where they could not find any.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believe that God will provide us our necessities with His wonderful way faithfully.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 is?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is wonderful God who knows our necessities in advance and provides them with His amazing way.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did God provide for His starving people?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and Quail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Bread and Milk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Meat and Water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Rice and Soup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① </a:t>
            </a:r>
            <a:r>
              <a:rPr lang="en-US" altLang="ko-KR" sz="2800">
                <a:solidFill>
                  <a:srgbClr val="FF0000"/>
                </a:solidFill>
              </a:rPr>
              <a:t>Manna and Quail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"I have heard the grumbling of the Israelites. Tell them, 'At twilight you will eat meat, and in the morning you will be filled with bread. Then you will know that I am the LORD your God.' "</a:t>
            </a:r>
            <a:endParaRPr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The Ten Commandments</a:t>
            </a:r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 was there with the LORD forty days and forty nights without eating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bread or drinking water. And he wrote on the tablets the words of the covenant--the Ten Commandments.                                     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Israelites people arrived at the Mount Horeb(the Mount Sinai). The glory of the Lord God was full on the Mont Sinai (Mount Horeb).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said to Moses, “Come up to me on the mountain.” Moses went up on the mountain of God.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 day, God called to him within the burning bush and said to him. “I am sending you to Pharaoh to save my people the Israelites out of Egypt.”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Lord God met on the mount Horeb.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gave Moses the tablets of stone. God wrote the laws and commands on it for the Israelites to keep-the Ten Commandments.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“Thank you, Lord, for you to give us the laws.”</a:t>
            </a:r>
          </a:p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Moses thought, “I will deliver and teach this precious Ten Commandments.”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The Ten Commandments is the precious regulations that God has given for our life.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When we obey God’s laws, God will be pleased with our life.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C00000"/>
                </a:solidFill>
              </a:rPr>
              <a:t>God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has given us the laws and the Ten Commandments.  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let Himself known to us through theses laws and commandments.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Where did God write the Ten Commandments?</a:t>
            </a: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Wood tablet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Mud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Paper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Stone tablet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</a:rPr>
              <a:t>④ </a:t>
            </a:r>
            <a:r>
              <a:rPr lang="en-US" altLang="ko-KR" sz="2800">
                <a:solidFill>
                  <a:srgbClr val="FF0000"/>
                </a:solidFill>
              </a:rPr>
              <a:t>Stone tablet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 was there with the LORD forty days and forty nights without eating </a:t>
            </a: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bread or drinking water. And he wrote on the tablets the words of the covenant--the Ten Commandments.                                      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The Golden Calf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He took what they handed him and made it into an idol cast in the shape </a:t>
            </a:r>
          </a:p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of a calf, fashioning it with a tool. Then they said, "These are your gods, O Israel, who brought you up out of Egypt." </a:t>
            </a:r>
          </a:p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When Moses didn’t come down from the Mountain so long, they felt uneasy. “We need our god to lead us instead of Moses.”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Moses came back to Egypt to save his people the Israelites holding the staff God gave to him.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So, they made a golden calf and worshipped it as their god to lead them.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who was coming down with the Ten Commandments got so angry.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was angry against them furiously. “I will destroy them. Then I will make you into a great nation.”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But, Moses prayed to God to forgive them seriously. God heard Moses’ prayer and forgave them.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</a:t>
            </a:r>
            <a:r>
              <a:rPr lang="ko-KR" altLang="en-US" sz="4000">
                <a:solidFill>
                  <a:srgbClr val="FF0000"/>
                </a:solidFill>
              </a:rPr>
              <a:t> </a:t>
            </a:r>
            <a:r>
              <a:rPr lang="en-US" altLang="ko-KR" sz="4000">
                <a:solidFill>
                  <a:srgbClr val="FF0000"/>
                </a:solidFill>
              </a:rPr>
              <a:t>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God hates the most is to worship other gods instead of Him.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You shall not make for yourself any idol at any cost.</a:t>
            </a: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matter what happens, you shall not bow down to them and worship them.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>
                <a:solidFill>
                  <a:srgbClr val="FF0000"/>
                </a:solidFill>
              </a:rPr>
              <a:t>God?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God…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hates idol worshipping the most instead of Him.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idol did the Israelites make for committing sins?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Golden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Eagle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Golden Calf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 Calf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Eagle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② </a:t>
            </a:r>
            <a:r>
              <a:rPr lang="en-US" altLang="ko-KR" sz="2800">
                <a:solidFill>
                  <a:srgbClr val="FF0000"/>
                </a:solidFill>
              </a:rPr>
              <a:t>Golden Calf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He took what they handed him and made it into an idol cast in the shape </a:t>
            </a:r>
          </a:p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of a calf, fashioning it with a tool. Then they said, "These are your gods, O Israel, who brought you up out of Egypt." </a:t>
            </a:r>
          </a:p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The Word of 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The House of God (Tabernacle) in the Desert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On the day the tabernacle, the Tent of the Testimony, was set up, the cloud covered it. From evening till morning the cloud above the tabernacle looked like fire. </a:t>
            </a:r>
            <a:endParaRPr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Numbers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God called Moses as the leader of the Israelites when he was 80 years old.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God’s plan is different from ours, but His plan is always perfect.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believe that God’s plan is perfect and we have to depend on Him.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said to Moses to make the Tabernacle-the House of God.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told everything about the Tabernacle-the shape of it and all things which should be prepared for  it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 God let them known how to use every article when they worship God in the Tabernacle.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and the Israelites people made the Tabernacle-the House of God-according to the instruction of God.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On the day the tabernacle set up, the cloud which showed the glory of God covered it. The tabernacle was the sign that God was with the Israelites.</a:t>
            </a:r>
            <a:endParaRPr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let the Israelites make the tabernacle-the house of God, and made them live with the tabernacle as their center.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should live with God as our mind’s and life’s center.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>
                <a:solidFill>
                  <a:srgbClr val="FF0000"/>
                </a:solidFill>
              </a:rPr>
              <a:t>God?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lives with us, walks with us, leads us, and speaks with us.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did God let the Israelites make?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Golden Calf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 Commandments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Palace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Tabernacle-The House of God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④ </a:t>
            </a:r>
            <a:r>
              <a:rPr lang="en-US" altLang="ko-KR" sz="2800">
                <a:solidFill>
                  <a:srgbClr val="FF0000"/>
                </a:solidFill>
              </a:rPr>
              <a:t>The Tabernacle-The House of God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bg1">
                    <a:lumMod val="50000"/>
                  </a:schemeClr>
                </a:solidFill>
              </a:rPr>
              <a:t>On the day the tabernacle, the Tent of the Testimony, was set up, the cloud covered it. From evening till morning the cloud above the tabernacle looked like fire. </a:t>
            </a:r>
            <a:endParaRPr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Numbers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word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God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/>
              <a:t> Collapsed Jericho</a:t>
            </a: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/>
              <a:t>God is?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leads us with His perfect plans. There are no mistakes in God’s plans.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seventh time around, when the priests sounded the trumpet blast, Joshua commanded the people, "Shout! For the LORD has given you the city!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Israelites wanted to go into the promised land. But Jericho, which was a big castle, blocked their way.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said to Joshua, who was the leader of them, how to destroy Jericho.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Israelites people marched around the wall of Jericho for seven days according to God’s instruction.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While they marched around the wall for six days, each day for one time, Jericho did not move an inch.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the seventh day, they marched around it for seven times. At the seventh time around, they gave a loud shout, the wall collapsed down. 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Lesson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Israelites could not destroy Jericho by their own power. But God destroyed Jericho by His own power for them.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The Israelites have won the victory through obedience to God.</a:t>
            </a: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Let’s live our life in obedience to God.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Let’s give thanks to God for making us win!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/>
              <a:t>God?</a:t>
            </a:r>
            <a:r>
              <a:rPr lang="ko-KR" altLang="en-US" sz="3200"/>
              <a:t> </a:t>
            </a:r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rgbClr val="C00000"/>
                </a:solidFill>
              </a:rPr>
              <a:t>God..</a:t>
            </a:r>
            <a:endParaRPr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gives victory for His people through His great Power. 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is God of Victory!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Quiz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What did God order to Joshua to destroy Jericho?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Throw stones at Jericho for seven days.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 for seven days for Jericho.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Sing praises for seven days for Jericho.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March the wall of Jericho for seven days and at</a:t>
            </a:r>
          </a:p>
          <a:p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 the last day give a loud shout.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0000"/>
                </a:solidFill>
              </a:rPr>
              <a:t>④ </a:t>
            </a:r>
            <a:r>
              <a:rPr lang="en-US" altLang="ko-KR" sz="2800">
                <a:solidFill>
                  <a:srgbClr val="FF0000"/>
                </a:solidFill>
              </a:rPr>
              <a:t>March the wall of Jericho for seven days and at</a:t>
            </a:r>
          </a:p>
          <a:p>
            <a:r>
              <a:rPr lang="en-US" altLang="ko-KR" sz="2800">
                <a:solidFill>
                  <a:srgbClr val="FF0000"/>
                </a:solidFill>
              </a:rPr>
              <a:t>   the last day give a loud shout.</a:t>
            </a:r>
            <a:endParaRPr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>
                <a:solidFill>
                  <a:srgbClr val="FF0000"/>
                </a:solidFill>
              </a:rPr>
              <a:t>Today’s Word</a:t>
            </a:r>
            <a:endParaRPr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 seventh time around, when the priests sounded the trumpet blast, Joshua commanded the people, "Shout! For the LORD has given you the city! 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